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9" r:id="rId1"/>
  </p:sldMasterIdLst>
  <p:sldIdLst>
    <p:sldId id="256" r:id="rId2"/>
    <p:sldId id="272" r:id="rId3"/>
    <p:sldId id="274" r:id="rId4"/>
    <p:sldId id="270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85" autoAdjust="0"/>
    <p:restoredTop sz="94660"/>
  </p:normalViewPr>
  <p:slideViewPr>
    <p:cSldViewPr snapToGrid="0">
      <p:cViewPr varScale="1">
        <p:scale>
          <a:sx n="106" d="100"/>
          <a:sy n="106" d="100"/>
        </p:scale>
        <p:origin x="72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ABE3C1-DBE1-495D-B57B-2849774B866A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73623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B90BD-B6CE-46B7-997F-7313B992CCDC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0436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9D11F-B188-461D-B23F-39381795C052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933227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6D8D9-55A2-4063-B0F3-121F44549695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891749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6E9DEC-419B-4CC5-A080-3B06BD5A8291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73583807"/>
      </p:ext>
    </p:extLst>
  </p:cSld>
  <p:clrMapOvr>
    <a:masterClrMapping/>
  </p:clrMapOvr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6E9DEC-419B-4CC5-A080-3B06BD5A8291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6821447"/>
      </p:ext>
    </p:extLst>
  </p:cSld>
  <p:clrMapOvr>
    <a:masterClrMapping/>
  </p:clrMapOvr>
  <p:hf sldNum="0"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A3F48C-C7C6-4055-9F49-3777875E72AE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68495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78E61D-D431-422C-9764-11DAFE33AB63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60017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DE42F4-6EEF-4EF7-8ED4-2208F0F89A08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95895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78ACC-22D6-47C1-A373-4FD133E34F3C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21905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A6C69-6797-4E8A-BF37-F2C3751466E9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456062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014A1-A632-4878-A0D3-F52BA7563730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39072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9F462-093F-4566-844B-4C71F2739DA5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36770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A7AC-904D-4781-85BA-7D10C17ED021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82928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1444B-B92B-4E27-8C94-BB93EAF5CB18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95798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3EFA5E-FA76-400D-B3DC-F0BA90E6D107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40589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6E9DEC-419B-4CC5-A080-3B06BD5A8291}" type="datetimeFigureOut">
              <a:rPr lang="en-US" smtClean="0"/>
              <a:t>7/5/2016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5103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  <p:sldLayoutId id="2147483682" r:id="rId13"/>
    <p:sldLayoutId id="2147483683" r:id="rId14"/>
    <p:sldLayoutId id="2147483684" r:id="rId15"/>
    <p:sldLayoutId id="2147483685" r:id="rId16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Learn Redis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Section 1 Intro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2517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Topics Covered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4518212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US" sz="2400" dirty="0" smtClean="0"/>
              <a:t>The fundamentals of Redis</a:t>
            </a:r>
          </a:p>
          <a:p>
            <a:pPr>
              <a:lnSpc>
                <a:spcPct val="150000"/>
              </a:lnSpc>
            </a:pPr>
            <a:r>
              <a:rPr lang="en-US" sz="2400" dirty="0" smtClean="0"/>
              <a:t>Memory-based &amp; disk-based</a:t>
            </a:r>
          </a:p>
          <a:p>
            <a:pPr>
              <a:lnSpc>
                <a:spcPct val="150000"/>
              </a:lnSpc>
            </a:pPr>
            <a:r>
              <a:rPr lang="en-US" sz="2400" dirty="0" smtClean="0"/>
              <a:t>Data structure</a:t>
            </a:r>
          </a:p>
          <a:p>
            <a:pPr>
              <a:lnSpc>
                <a:spcPct val="150000"/>
              </a:lnSpc>
            </a:pPr>
            <a:r>
              <a:rPr lang="en-US" sz="2400" dirty="0" smtClean="0"/>
              <a:t>Security &amp; authentication</a:t>
            </a: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3139175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Section 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US" sz="2400" dirty="0" smtClean="0"/>
              <a:t>Lecture 1 – Section Intro</a:t>
            </a:r>
          </a:p>
          <a:p>
            <a:pPr>
              <a:lnSpc>
                <a:spcPct val="150000"/>
              </a:lnSpc>
            </a:pPr>
            <a:r>
              <a:rPr lang="en-US" sz="2400" dirty="0" smtClean="0"/>
              <a:t>Lecture 2 – What Is Redis?</a:t>
            </a:r>
          </a:p>
          <a:p>
            <a:pPr>
              <a:lnSpc>
                <a:spcPct val="150000"/>
              </a:lnSpc>
            </a:pPr>
            <a:r>
              <a:rPr lang="en-US" sz="2400" dirty="0" smtClean="0"/>
              <a:t>Lecture 3 – Thinking In Redis</a:t>
            </a:r>
          </a:p>
          <a:p>
            <a:pPr>
              <a:lnSpc>
                <a:spcPct val="150000"/>
              </a:lnSpc>
            </a:pPr>
            <a:r>
              <a:rPr lang="en-US" sz="2400" dirty="0" smtClean="0"/>
              <a:t>Lecture 4 – General Security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560441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4504309" y="2633224"/>
            <a:ext cx="2855259" cy="1468421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05405" y="2750990"/>
            <a:ext cx="2202630" cy="110131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584462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6229</TotalTime>
  <Words>44</Words>
  <Application>Microsoft Office PowerPoint</Application>
  <PresentationFormat>Widescreen</PresentationFormat>
  <Paragraphs>12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Century Gothic</vt:lpstr>
      <vt:lpstr>Wingdings 3</vt:lpstr>
      <vt:lpstr>Wisp</vt:lpstr>
      <vt:lpstr>Learn Redis</vt:lpstr>
      <vt:lpstr>Topics Covered</vt:lpstr>
      <vt:lpstr>Section Overview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Neo4j</dc:title>
  <dc:creator>Brad Traversy</dc:creator>
  <cp:lastModifiedBy>Brad</cp:lastModifiedBy>
  <cp:revision>33</cp:revision>
  <dcterms:created xsi:type="dcterms:W3CDTF">2016-03-05T12:52:24Z</dcterms:created>
  <dcterms:modified xsi:type="dcterms:W3CDTF">2016-07-05T20:01:59Z</dcterms:modified>
</cp:coreProperties>
</file>

<file path=docProps/thumbnail.jpeg>
</file>