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2" r:id="rId3"/>
    <p:sldId id="274" r:id="rId4"/>
    <p:sldId id="27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2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362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4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33227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9174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3583807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21447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849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8E61D-D431-422C-9764-11DAFE33AB63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0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589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90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606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907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67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9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7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4058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10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Learn Redis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1 Intro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51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Covered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182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The fundamentals of Redis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Memory-based &amp; disk-based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Data structure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Security &amp; authentication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13917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/>
              <a:t>Lecture 1 – Section Intro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Lecture 2 – What Is Redis?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Lecture 3 – Thinking In Redis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Lecture 4 – General Security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60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04309" y="2633224"/>
            <a:ext cx="2855259" cy="146842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405" y="2750990"/>
            <a:ext cx="2202630" cy="110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44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6229</TotalTime>
  <Words>44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Wisp</vt:lpstr>
      <vt:lpstr>Learn Redis</vt:lpstr>
      <vt:lpstr>Topics Covered</vt:lpstr>
      <vt:lpstr>Section Overview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Neo4j</dc:title>
  <dc:creator>Brad Traversy</dc:creator>
  <cp:lastModifiedBy>Brad</cp:lastModifiedBy>
  <cp:revision>33</cp:revision>
  <dcterms:created xsi:type="dcterms:W3CDTF">2016-03-05T12:52:24Z</dcterms:created>
  <dcterms:modified xsi:type="dcterms:W3CDTF">2016-07-05T20:01:59Z</dcterms:modified>
</cp:coreProperties>
</file>